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Light" panose="020B0403030403020204" pitchFamily="34" charset="0"/>
      <p:regular r:id="rId25"/>
      <p:italic r:id="rId26"/>
    </p:embeddedFont>
    <p:embeddedFont>
      <p:font typeface="Source Sans Pro Semibold" panose="020B0603030403020204" pitchFamily="34" charset="0"/>
      <p:bold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56F"/>
    <a:srgbClr val="007DA4"/>
    <a:srgbClr val="002D73"/>
    <a:srgbClr val="004D91"/>
    <a:srgbClr val="004B8D"/>
    <a:srgbClr val="46A5C0"/>
    <a:srgbClr val="EBEEF5"/>
    <a:srgbClr val="DFE4EF"/>
    <a:srgbClr val="27457B"/>
    <a:srgbClr val="2C4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47" autoAdjust="0"/>
    <p:restoredTop sz="79540" autoAdjust="0"/>
  </p:normalViewPr>
  <p:slideViewPr>
    <p:cSldViewPr>
      <p:cViewPr varScale="1">
        <p:scale>
          <a:sx n="86" d="100"/>
          <a:sy n="86" d="100"/>
        </p:scale>
        <p:origin x="24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  <a:p>
            <a:r>
              <a:rPr lang="en-GB" dirty="0"/>
              <a:t>5.3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479376" y="4221088"/>
            <a:ext cx="7776864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r>
              <a:rPr lang="en-GB" altLang="ja-JP" sz="8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Source Sans Pro Semibold" panose="020B0603030403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6" y="3625198"/>
            <a:ext cx="7776864" cy="620499"/>
          </a:xfrm>
        </p:spPr>
        <p:txBody>
          <a:bodyPr/>
          <a:lstStyle/>
          <a:p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pPr/>
              <a:t>Friday, November 21, 2025</a:t>
            </a:fld>
            <a:endParaRPr lang="en-US" altLang="en-US" sz="5400" dirty="0">
              <a:solidFill>
                <a:schemeClr val="tx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479376" y="1519138"/>
            <a:ext cx="417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24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Welcome To True Jesus Church</a:t>
            </a:r>
          </a:p>
          <a:p>
            <a:r>
              <a:rPr lang="zh-TW" altLang="en-US" sz="2400" dirty="0">
                <a:latin typeface="Source Sans Pro Light" panose="020B04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4" name="Picture 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E3CF4A0-4FA4-86EA-B160-779837E5A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BC6A614-B8C8-5AD4-0293-EFD882D204C6}"/>
              </a:ext>
            </a:extLst>
          </p:cNvPr>
          <p:cNvGrpSpPr/>
          <p:nvPr/>
        </p:nvGrpSpPr>
        <p:grpSpPr>
          <a:xfrm>
            <a:off x="479376" y="2511558"/>
            <a:ext cx="6120680" cy="476071"/>
            <a:chOff x="3215680" y="6240556"/>
            <a:chExt cx="6120680" cy="47607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A08934E-5018-F339-E2B0-10005A86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gradFill>
            <a:gsLst>
              <a:gs pos="50000">
                <a:srgbClr val="1A477C"/>
              </a:gs>
              <a:gs pos="100000">
                <a:srgbClr val="23356F"/>
              </a:gs>
              <a:gs pos="0">
                <a:srgbClr val="007DA4"/>
              </a:gs>
            </a:gsLst>
            <a:path path="circle">
              <a:fillToRect l="100000" t="100000"/>
            </a:path>
          </a:gra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Source Sans Pro" panose="020B0503030403020204" pitchFamily="34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689C69-57AA-D512-384A-6A1CBCC43DAF}"/>
              </a:ext>
            </a:extLst>
          </p:cNvPr>
          <p:cNvGrpSpPr/>
          <p:nvPr/>
        </p:nvGrpSpPr>
        <p:grpSpPr>
          <a:xfrm>
            <a:off x="3441577" y="3861049"/>
            <a:ext cx="5308846" cy="1862336"/>
            <a:chOff x="3657601" y="3861049"/>
            <a:chExt cx="5308846" cy="18623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88A1AC-3C9D-B4F4-A4E9-6EACD1883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111" y="3861049"/>
              <a:ext cx="1862336" cy="18623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174BEC2-79AE-F9DB-92D7-92186D3F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1" y="3861049"/>
              <a:ext cx="1862336" cy="1862336"/>
            </a:xfrm>
            <a:prstGeom prst="rect">
              <a:avLst/>
            </a:prstGeom>
          </p:spPr>
        </p:pic>
      </p:grpSp>
      <p:pic>
        <p:nvPicPr>
          <p:cNvPr id="28" name="Picture 27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6D365AB5-3B59-3400-C1F7-C26621D28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7ECAC6FA-82D4-CBDD-CC65-B0809195C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EA9909B-5304-E06E-1ACA-161325D8B365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ED5DEA-916F-E51D-FC7D-67863BCAD81B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63B09B0-524E-9974-9EA2-6624A07CE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840" y="600630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442A7-1D6C-2002-9E01-CE71B661575B}"/>
              </a:ext>
            </a:extLst>
          </p:cNvPr>
          <p:cNvGrpSpPr/>
          <p:nvPr/>
        </p:nvGrpSpPr>
        <p:grpSpPr>
          <a:xfrm>
            <a:off x="3035660" y="6019334"/>
            <a:ext cx="6120680" cy="476071"/>
            <a:chOff x="3215680" y="6240556"/>
            <a:chExt cx="6120680" cy="4760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222376-8F01-7D1A-98E9-165ABCAE363F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9EAFF6-ADAE-9E29-5A7B-72A82D73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D8F8499-CFFA-0E64-B3A3-8592B66F2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23356F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0" name="Picture 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842A1A6-E8C1-8843-F1F5-6F2D3B65A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101FE-E654-405E-3795-5317EA84D003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E3E764-E983-0D2F-A7D6-10466A1E15E2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7CE602-4B48-BB5C-EF28-129ECD0F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23356F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BIBLE VERSE </a:t>
            </a:r>
            <a:r>
              <a:rPr lang="zh-TW" altLang="en-US" sz="2400" b="1" dirty="0">
                <a:solidFill>
                  <a:srgbClr val="23356F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rgbClr val="23356F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Chapter &amp; Verse</a:t>
              </a:r>
            </a:p>
          </p:txBody>
        </p:sp>
      </p:grpSp>
      <p:sp>
        <p:nvSpPr>
          <p:cNvPr id="18" name="Text Box 10">
            <a:extLst>
              <a:ext uri="{FF2B5EF4-FFF2-40B4-BE49-F238E27FC236}">
                <a16:creationId xmlns:a16="http://schemas.microsoft.com/office/drawing/2014/main" id="{0319EAA0-A6B4-F953-166B-52C2D1BD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9" name="Picture 1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EF13387-8932-2259-8AFA-685446235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B8ACF2-A240-C586-87B3-ED60758F01C0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A6B1D6-9F72-C9D9-2F88-977762BEC81A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FAD9C2-8927-084F-5F4D-E6E2466CA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HYMNAL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63B04E9A-0EFE-5062-813F-902D29152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3FC1770-FBCD-1835-8234-68FDA7155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9485247-F271-7CBF-67F1-36DABCA91A2B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F5F651-7ACA-3F39-CBE6-1B62A2640AC4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B88368-AF58-26A8-FB75-223C0F9A2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C699AEDC-85FB-FB2D-F637-1E9582C5FF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913C70-63B1-D25A-63F3-26A331E5F48A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831337-7EEF-3741-9B99-036DDF1E89CC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A25C32-48DB-954A-0D92-65A9A0BA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20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Picture 1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CB99D48C-D210-466A-EC15-3C0434A1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04ADF5A-6147-6BE5-E339-E2442D9B6DE3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72EBBC-C290-BAFF-5AE7-E77690B3A4E3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1F48C3-C384-508F-26EF-58490DAB4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HYMNS </a:t>
            </a:r>
            <a:r>
              <a:rPr lang="ja-JP" altLang="en-US" sz="3200" b="1" dirty="0">
                <a:solidFill>
                  <a:srgbClr val="23356F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918D0A52-B2EB-A350-1246-09CBED47C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D196B652-7B1D-8B07-3262-290D7656E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E13ED-1A4F-9960-DFA2-6EABEF5AD6F2}"/>
              </a:ext>
            </a:extLst>
          </p:cNvPr>
          <p:cNvGrpSpPr/>
          <p:nvPr/>
        </p:nvGrpSpPr>
        <p:grpSpPr>
          <a:xfrm>
            <a:off x="5879976" y="6165304"/>
            <a:ext cx="6120680" cy="476071"/>
            <a:chOff x="3215680" y="6240556"/>
            <a:chExt cx="6120680" cy="4760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6AEDD6-0779-7C9A-AC1F-9CEE41794255}"/>
                </a:ext>
              </a:extLst>
            </p:cNvPr>
            <p:cNvSpPr txBox="1"/>
            <p:nvPr/>
          </p:nvSpPr>
          <p:spPr>
            <a:xfrm>
              <a:off x="3215680" y="6240556"/>
              <a:ext cx="6120680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F544122-0142-AD0D-091D-0D122494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736" y="6345139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1465</TotalTime>
  <Words>542</Words>
  <Application>Microsoft Office PowerPoint</Application>
  <PresentationFormat>Widescreen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Source Sans Pro</vt:lpstr>
      <vt:lpstr>Calibri</vt:lpstr>
      <vt:lpstr>Source Sans Pro Light</vt:lpstr>
      <vt:lpstr>Arial</vt:lpstr>
      <vt:lpstr>Microsoft JhengHei</vt:lpstr>
      <vt:lpstr>Source Sans Pro Semibold</vt:lpstr>
      <vt:lpstr>Calibri Light</vt:lpstr>
      <vt:lpstr>Roboto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572</cp:revision>
  <dcterms:created xsi:type="dcterms:W3CDTF">2004-10-30T13:20:40Z</dcterms:created>
  <dcterms:modified xsi:type="dcterms:W3CDTF">2025-11-21T13:59:42Z</dcterms:modified>
</cp:coreProperties>
</file>